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1" r:id="rId2"/>
    <p:sldMasterId id="2147483672" r:id="rId3"/>
    <p:sldMasterId id="2147483673" r:id="rId4"/>
    <p:sldMasterId id="2147483674" r:id="rId5"/>
  </p:sldMasterIdLst>
  <p:notesMasterIdLst>
    <p:notesMasterId r:id="rId83"/>
  </p:notesMasterIdLst>
  <p:handoutMasterIdLst>
    <p:handoutMasterId r:id="rId8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3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 autoAdjust="0"/>
    <p:restoredTop sz="84221" autoAdjust="0"/>
  </p:normalViewPr>
  <p:slideViewPr>
    <p:cSldViewPr>
      <p:cViewPr varScale="1">
        <p:scale>
          <a:sx n="105" d="100"/>
          <a:sy n="105" d="100"/>
        </p:scale>
        <p:origin x="192" y="2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2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85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21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02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42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3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6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2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1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66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4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 smtClean="0"/>
              <a:t>The elements must be positioned (any </a:t>
            </a:r>
            <a:r>
              <a:rPr lang="en-US" smtClean="0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2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22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16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18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3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30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3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5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2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25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394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53468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239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5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youtu.be/0lpxKw6E90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 smtClean="0"/>
              <a:t>Unit 1.3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“CSS?”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#id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sz="2000" b="0">
                <a:latin typeface="Arial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 numCol="1"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Remember,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&lt;&lt;&lt;&lt;CLASS REPOSITORY LINK HERE&gt;&gt;&gt;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Due: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MW Class – Wednesday (&lt;&lt;&lt;&lt;UPDATE DATE&gt;&gt;&gt;&gt;)</a:t>
            </a:r>
          </a:p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TTH Class – Thursday (&lt;&lt;&lt;&lt;UPDATE DATE&gt;&gt;&gt;&gt;)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space—unless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layouts.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20310" y="4824608"/>
            <a:ext cx="8190290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152399" y="3733800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::after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is what we call a pseudo-element. We use it to style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specific parts of an element.</a:t>
            </a:r>
          </a:p>
          <a:p>
            <a:endParaRPr lang="en-US" sz="2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This will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add an HTML element,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hidden from view, after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content of the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“.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clearfix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”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element. 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This clears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float. </a:t>
            </a:r>
            <a:endParaRPr lang="en-US" sz="22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8" y="965658"/>
            <a:ext cx="37719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6941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&lt;&lt;&lt;&lt;&lt;UPDATE LINK HERE&gt;&gt;&gt;&gt;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alt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9625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Positioned relative to nearest positioned ancestor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positioned.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10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77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class.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website you commonly visit (Amazon, Google, Huff Po, etc.) and heavily modify it with Google Developer Tools.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have 15 minutes to test Chrome Inspector. Try modifying: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other CSS style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Loading Multiple CSS Files ***(Very Important!!!)***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link our documents to more than one stylesheet at a time—one of the most powerful features of CSS/HTML.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tapping into different stylesheets simultaneously, we can create complex layouts with plenty of design rules.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Browser?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Battle of the Browsers</a:t>
            </a:r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724400" y="1307708"/>
            <a:ext cx="4321174" cy="4114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Reset.css (or Normalize.css)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of the reset file makes after you include it.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10919</TotalTime>
  <Words>1749</Words>
  <Application>Microsoft Macintosh PowerPoint</Application>
  <PresentationFormat>On-screen Show (4:3)</PresentationFormat>
  <Paragraphs>354</Paragraphs>
  <Slides>77</Slides>
  <Notes>77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Calibri</vt:lpstr>
      <vt:lpstr>Calibri Light</vt:lpstr>
      <vt:lpstr>Roboto</vt:lpstr>
      <vt:lpstr>Arial</vt:lpstr>
      <vt:lpstr>Main_Unbranded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Tatiana Alcocer</cp:lastModifiedBy>
  <cp:revision>1494</cp:revision>
  <cp:lastPrinted>2016-01-30T16:23:56Z</cp:lastPrinted>
  <dcterms:created xsi:type="dcterms:W3CDTF">2015-01-20T17:19:00Z</dcterms:created>
  <dcterms:modified xsi:type="dcterms:W3CDTF">2017-03-14T23:00:50Z</dcterms:modified>
</cp:coreProperties>
</file>